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0" r:id="rId3"/>
    <p:sldId id="261" r:id="rId4"/>
    <p:sldId id="267" r:id="rId5"/>
    <p:sldId id="262" r:id="rId6"/>
    <p:sldId id="268" r:id="rId7"/>
    <p:sldId id="266" r:id="rId8"/>
    <p:sldId id="269" r:id="rId9"/>
    <p:sldId id="270" r:id="rId10"/>
    <p:sldId id="271" r:id="rId11"/>
  </p:sldIdLst>
  <p:sldSz cx="9144000" cy="5148263"/>
  <p:notesSz cx="9144000" cy="6858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52"/>
      </p:cViewPr>
      <p:guideLst>
        <p:guide orient="horz" pos="162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160"/>
        <p:guide pos="288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E69934A-5660-45D1-B3D0-7E3BAC582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9020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87588" y="514350"/>
            <a:ext cx="4568825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1F9D260-D338-423B-BF15-535B92C5CA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91504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48381F43-0422-4E84-AD86-0144395D3239}" type="slidenum">
              <a:rPr lang="zh-TW" altLang="en-US" smtClean="0"/>
              <a:pPr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24580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4C19937-705B-4131-A49C-A8BA2E81D3FD}" type="slidenum">
              <a:rPr lang="zh-TW" altLang="en-US"/>
              <a:pPr algn="r" eaLnBrk="1" hangingPunct="1">
                <a:spcBef>
                  <a:spcPct val="0"/>
                </a:spcBef>
              </a:pPr>
              <a:t>10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A26ECEBE-071A-4C0B-B80D-EBCD3BDC7E56}" type="slidenum">
              <a:rPr lang="zh-TW" altLang="en-US" smtClean="0"/>
              <a:pPr>
                <a:spcBef>
                  <a:spcPct val="0"/>
                </a:spcBef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683C308-F435-4463-9B40-68223AECF45F}" type="slidenum">
              <a:rPr lang="zh-TW" altLang="en-US"/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F13D472-38A1-47D7-96CE-D92F5F211903}" type="slidenum">
              <a:rPr lang="zh-TW" altLang="en-US"/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A9A42D8-14E9-418D-B7E3-43C0B7FE97F9}" type="slidenum">
              <a:rPr lang="zh-TW" altLang="en-US"/>
              <a:pPr algn="r" eaLnBrk="1" hangingPunct="1">
                <a:spcBef>
                  <a:spcPct val="0"/>
                </a:spcBef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58F2964-1194-4321-B725-4F638BFEEFD1}" type="slidenum">
              <a:rPr lang="zh-TW" altLang="en-US"/>
              <a:pPr algn="r" eaLnBrk="1" hangingPunct="1">
                <a:spcBef>
                  <a:spcPct val="0"/>
                </a:spcBef>
              </a:pPr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012A20B-2C28-4ABD-A8FC-51581324F52E}" type="slidenum">
              <a:rPr lang="zh-TW" altLang="en-US"/>
              <a:pPr algn="r" eaLnBrk="1" hangingPunct="1">
                <a:spcBef>
                  <a:spcPct val="0"/>
                </a:spcBef>
              </a:pPr>
              <a:t>7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22532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1A837CF-02C7-4A2B-8F0C-01FD9DF42BB1}" type="slidenum">
              <a:rPr lang="zh-TW" altLang="en-US"/>
              <a:pPr algn="r" eaLnBrk="1" hangingPunct="1">
                <a:spcBef>
                  <a:spcPct val="0"/>
                </a:spcBef>
              </a:pPr>
              <a:t>8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23556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2F82A17-22B2-41BD-A908-38537809596B}" type="slidenum">
              <a:rPr lang="zh-TW" altLang="en-US"/>
              <a:pPr algn="r" eaLnBrk="1" hangingPunct="1">
                <a:spcBef>
                  <a:spcPct val="0"/>
                </a:spcBef>
              </a:pPr>
              <a:t>9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5363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54952470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6300"/>
            <a:ext cx="3216275" cy="3556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4550"/>
            <a:ext cx="3038475" cy="357188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8664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2"/>
            <a:ext cx="9142413" cy="5147072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4650" y="4806950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5363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3" r:id="rId1"/>
    <p:sldLayoutId id="2147483734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1538"/>
            <a:ext cx="9144000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/>
              <a:t>世上景色我已一閱，</a:t>
            </a:r>
          </a:p>
          <a:p>
            <a:pPr algn="ctr" eaLnBrk="1" hangingPunct="1"/>
            <a:r>
              <a:rPr lang="en-US" altLang="zh-TW" sz="2800"/>
              <a:t>Having seen the world’s fair beauty,</a:t>
            </a:r>
            <a:endParaRPr lang="zh-TW" altLang="en-US" sz="2800"/>
          </a:p>
          <a:p>
            <a:pPr algn="ctr" eaLnBrk="1" hangingPunct="1"/>
            <a:r>
              <a:rPr lang="zh-TW" altLang="en-US"/>
              <a:t>願祢使我目復盲；</a:t>
            </a:r>
          </a:p>
          <a:p>
            <a:pPr algn="ctr" eaLnBrk="1" hangingPunct="1"/>
            <a:r>
              <a:rPr lang="en-US" altLang="zh-TW" sz="2800"/>
              <a:t>Lord,  I would be blind once more,</a:t>
            </a:r>
          </a:p>
          <a:p>
            <a:pPr algn="ctr" eaLnBrk="1" hangingPunct="1"/>
            <a:r>
              <a:rPr lang="zh-TW" altLang="en-US"/>
              <a:t>不然，我怕祂的喜悅，</a:t>
            </a:r>
          </a:p>
          <a:p>
            <a:pPr algn="ctr" eaLnBrk="1" hangingPunct="1"/>
            <a:r>
              <a:rPr lang="en-US" altLang="zh-TW" sz="2800"/>
              <a:t>Lest I lose the loving Presence </a:t>
            </a:r>
          </a:p>
          <a:p>
            <a:pPr algn="ctr" eaLnBrk="1" hangingPunct="1"/>
            <a:r>
              <a:rPr lang="zh-TW" altLang="en-US"/>
              <a:t>不如從前的顯彰。</a:t>
            </a:r>
            <a:endParaRPr lang="en-US" altLang="zh-TW"/>
          </a:p>
          <a:p>
            <a:pPr algn="ctr" eaLnBrk="1" hangingPunct="1"/>
            <a:r>
              <a:rPr lang="en-US" altLang="zh-TW" sz="2800"/>
              <a:t>And Delight I knew before.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8414"/>
            <a:ext cx="9144000" cy="813123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PMingLiU" pitchFamily="18" charset="-120"/>
              </a:rPr>
              <a:t>H307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世上景色我已一閱</a:t>
            </a:r>
            <a:r>
              <a:rPr lang="zh-TW" altLang="en-US" sz="2600" b="1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HAVING SEEN THE WORLD’S FAIR BEAUTY (1/5 , 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1/2</a:t>
            </a:r>
            <a:r>
              <a:rPr lang="en-US" altLang="zh-TW" sz="20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47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>
                <a:latin typeface="Arial" pitchFamily="34" charset="0"/>
                <a:ea typeface="PMingLiU" pitchFamily="18" charset="-120"/>
              </a:rPr>
              <a:t>H307  (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5/5, 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2/2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副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)</a:t>
            </a:r>
          </a:p>
          <a:p>
            <a:pPr algn="ctr"/>
            <a:r>
              <a:rPr lang="zh-TW" altLang="en-US"/>
              <a:t>世上景色我已一閱，</a:t>
            </a:r>
          </a:p>
          <a:p>
            <a:pPr algn="ctr" eaLnBrk="1" hangingPunct="1"/>
            <a:r>
              <a:rPr lang="en-US" altLang="zh-TW" sz="2800"/>
              <a:t>Having seen the world’s fair beauty,</a:t>
            </a:r>
            <a:endParaRPr lang="zh-TW" altLang="en-US" sz="2800"/>
          </a:p>
          <a:p>
            <a:pPr algn="ctr" eaLnBrk="1" hangingPunct="1"/>
            <a:r>
              <a:rPr lang="zh-TW" altLang="en-US"/>
              <a:t>願祢使我目復盲；</a:t>
            </a:r>
          </a:p>
          <a:p>
            <a:pPr algn="ctr" eaLnBrk="1" hangingPunct="1"/>
            <a:r>
              <a:rPr lang="en-US" altLang="zh-TW" sz="2800"/>
              <a:t>Lord,  I would be blind once more,</a:t>
            </a:r>
          </a:p>
          <a:p>
            <a:pPr algn="ctr" eaLnBrk="1" hangingPunct="1"/>
            <a:r>
              <a:rPr lang="zh-TW" altLang="en-US"/>
              <a:t>不然，我怕祂的喜悅，</a:t>
            </a:r>
          </a:p>
          <a:p>
            <a:pPr algn="ctr" eaLnBrk="1" hangingPunct="1"/>
            <a:r>
              <a:rPr lang="en-US" altLang="zh-TW" sz="2800"/>
              <a:t>Lest I lose the loving Presence</a:t>
            </a:r>
            <a:r>
              <a:rPr lang="en-US" altLang="zh-TW"/>
              <a:t> </a:t>
            </a:r>
          </a:p>
          <a:p>
            <a:pPr algn="ctr" eaLnBrk="1" hangingPunct="1"/>
            <a:r>
              <a:rPr lang="zh-TW" altLang="en-US"/>
              <a:t>不如從前的顯彰。</a:t>
            </a:r>
            <a:endParaRPr lang="en-US" altLang="zh-TW"/>
          </a:p>
          <a:p>
            <a:pPr algn="ctr" eaLnBrk="1" hangingPunct="1"/>
            <a:r>
              <a:rPr lang="en-US" altLang="zh-TW" sz="2800"/>
              <a:t>And Delight I knew before.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47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>
                <a:latin typeface="Arial" pitchFamily="34" charset="0"/>
                <a:ea typeface="PMingLiU" pitchFamily="18" charset="-120"/>
              </a:rPr>
              <a:t>H307  (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1/5, 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2/2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副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)</a:t>
            </a:r>
          </a:p>
          <a:p>
            <a:pPr algn="ctr"/>
            <a:r>
              <a:rPr lang="zh-TW" altLang="en-US"/>
              <a:t>世上景色我已一閱，</a:t>
            </a:r>
          </a:p>
          <a:p>
            <a:pPr algn="ctr" eaLnBrk="1" hangingPunct="1"/>
            <a:r>
              <a:rPr lang="en-US" altLang="zh-TW" sz="2800"/>
              <a:t>Having seen the world’s fair beauty,</a:t>
            </a:r>
            <a:endParaRPr lang="zh-TW" altLang="en-US" sz="2800"/>
          </a:p>
          <a:p>
            <a:pPr algn="ctr" eaLnBrk="1" hangingPunct="1"/>
            <a:r>
              <a:rPr lang="zh-TW" altLang="en-US"/>
              <a:t>願祢使我目復盲；</a:t>
            </a:r>
          </a:p>
          <a:p>
            <a:pPr algn="ctr" eaLnBrk="1" hangingPunct="1"/>
            <a:r>
              <a:rPr lang="en-US" altLang="zh-TW" sz="2800"/>
              <a:t>Lord,  I would be blind once more,</a:t>
            </a:r>
          </a:p>
          <a:p>
            <a:pPr algn="ctr" eaLnBrk="1" hangingPunct="1"/>
            <a:r>
              <a:rPr lang="zh-TW" altLang="en-US"/>
              <a:t>不然，我怕祂的喜悅，</a:t>
            </a:r>
          </a:p>
          <a:p>
            <a:pPr algn="ctr" eaLnBrk="1" hangingPunct="1"/>
            <a:r>
              <a:rPr lang="en-US" altLang="zh-TW" sz="2800"/>
              <a:t>Lest I lose the loving Presence</a:t>
            </a:r>
            <a:r>
              <a:rPr lang="en-US" altLang="zh-TW"/>
              <a:t> </a:t>
            </a:r>
          </a:p>
          <a:p>
            <a:pPr algn="ctr" eaLnBrk="1" hangingPunct="1"/>
            <a:r>
              <a:rPr lang="zh-TW" altLang="en-US"/>
              <a:t>不如從前的顯彰。</a:t>
            </a:r>
            <a:endParaRPr lang="en-US" altLang="zh-TW"/>
          </a:p>
          <a:p>
            <a:pPr algn="ctr" eaLnBrk="1" hangingPunct="1"/>
            <a:r>
              <a:rPr lang="en-US" altLang="zh-TW" sz="2800"/>
              <a:t>And Delight I knew before.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6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>
                <a:latin typeface="Arial" pitchFamily="34" charset="0"/>
                <a:ea typeface="PMingLiU" pitchFamily="18" charset="-120"/>
              </a:rPr>
              <a:t>H307  (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2/5, 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1/2)</a:t>
            </a:r>
          </a:p>
          <a:p>
            <a:pPr algn="ctr" eaLnBrk="1" hangingPunct="1"/>
            <a:r>
              <a:rPr lang="zh-TW" altLang="en-US"/>
              <a:t>晨曦、晚霞、星光、雲錦，</a:t>
            </a:r>
          </a:p>
          <a:p>
            <a:pPr algn="ctr" eaLnBrk="1" hangingPunct="1"/>
            <a:r>
              <a:rPr lang="en-US" altLang="zh-TW" sz="2800"/>
              <a:t>Dawn and sunset, star and moonlight,</a:t>
            </a:r>
            <a:endParaRPr lang="zh-TW" altLang="en-US" sz="2800"/>
          </a:p>
          <a:p>
            <a:pPr algn="ctr" eaLnBrk="1" hangingPunct="1"/>
            <a:r>
              <a:rPr lang="zh-TW" altLang="en-US"/>
              <a:t>一切都留等樂園；</a:t>
            </a:r>
          </a:p>
          <a:p>
            <a:pPr algn="ctr" eaLnBrk="1" hangingPunct="1"/>
            <a:r>
              <a:rPr lang="en-US" altLang="zh-TW" sz="2800"/>
              <a:t>I can see in paradise,</a:t>
            </a:r>
            <a:endParaRPr lang="zh-TW" altLang="en-US" sz="2800"/>
          </a:p>
          <a:p>
            <a:pPr algn="ctr" eaLnBrk="1" hangingPunct="1"/>
            <a:r>
              <a:rPr lang="zh-TW" altLang="en-US"/>
              <a:t>今天在此有祂憐憫，</a:t>
            </a:r>
          </a:p>
          <a:p>
            <a:pPr algn="ctr" eaLnBrk="1" hangingPunct="1"/>
            <a:r>
              <a:rPr lang="en-US" altLang="zh-TW" sz="2800"/>
              <a:t>But while here on earth His mercy,</a:t>
            </a:r>
            <a:endParaRPr lang="zh-TW" altLang="en-US" sz="2800"/>
          </a:p>
          <a:p>
            <a:pPr algn="ctr" eaLnBrk="1" hangingPunct="1"/>
            <a:r>
              <a:rPr lang="zh-TW" altLang="en-US"/>
              <a:t>我甘盲目無所戀。</a:t>
            </a:r>
            <a:endParaRPr lang="en-US" altLang="zh-TW"/>
          </a:p>
          <a:p>
            <a:pPr algn="ctr" eaLnBrk="1" hangingPunct="1"/>
            <a:r>
              <a:rPr lang="en-US" altLang="zh-TW" sz="2800"/>
              <a:t>For my blindness will suffice.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47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>
                <a:latin typeface="Arial" pitchFamily="34" charset="0"/>
                <a:ea typeface="PMingLiU" pitchFamily="18" charset="-120"/>
              </a:rPr>
              <a:t>H307  (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2/5, 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2/2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副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)</a:t>
            </a:r>
          </a:p>
          <a:p>
            <a:pPr algn="ctr"/>
            <a:r>
              <a:rPr lang="zh-TW" altLang="en-US"/>
              <a:t>世上景色我已一閱，</a:t>
            </a:r>
          </a:p>
          <a:p>
            <a:pPr algn="ctr" eaLnBrk="1" hangingPunct="1"/>
            <a:r>
              <a:rPr lang="en-US" altLang="zh-TW" sz="2800"/>
              <a:t>Having seen the world’s fair beauty,</a:t>
            </a:r>
            <a:endParaRPr lang="zh-TW" altLang="en-US" sz="2800"/>
          </a:p>
          <a:p>
            <a:pPr algn="ctr" eaLnBrk="1" hangingPunct="1"/>
            <a:r>
              <a:rPr lang="zh-TW" altLang="en-US"/>
              <a:t>願祢使我目復盲；</a:t>
            </a:r>
          </a:p>
          <a:p>
            <a:pPr algn="ctr" eaLnBrk="1" hangingPunct="1"/>
            <a:r>
              <a:rPr lang="en-US" altLang="zh-TW" sz="2800"/>
              <a:t>Lord,  I would be blind once more,</a:t>
            </a:r>
          </a:p>
          <a:p>
            <a:pPr algn="ctr" eaLnBrk="1" hangingPunct="1"/>
            <a:r>
              <a:rPr lang="zh-TW" altLang="en-US"/>
              <a:t>不然，我怕祂的喜悅，</a:t>
            </a:r>
          </a:p>
          <a:p>
            <a:pPr algn="ctr" eaLnBrk="1" hangingPunct="1"/>
            <a:r>
              <a:rPr lang="en-US" altLang="zh-TW" sz="2800"/>
              <a:t>Lest I lose the loving Presence</a:t>
            </a:r>
            <a:r>
              <a:rPr lang="en-US" altLang="zh-TW"/>
              <a:t> </a:t>
            </a:r>
          </a:p>
          <a:p>
            <a:pPr algn="ctr" eaLnBrk="1" hangingPunct="1"/>
            <a:r>
              <a:rPr lang="zh-TW" altLang="en-US"/>
              <a:t>不如從前的顯彰。</a:t>
            </a:r>
            <a:endParaRPr lang="en-US" altLang="zh-TW"/>
          </a:p>
          <a:p>
            <a:pPr algn="ctr" eaLnBrk="1" hangingPunct="1"/>
            <a:r>
              <a:rPr lang="en-US" altLang="zh-TW" sz="2800"/>
              <a:t>And Delight I knew before.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6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>
                <a:latin typeface="Arial" pitchFamily="34" charset="0"/>
                <a:ea typeface="PMingLiU" pitchFamily="18" charset="-120"/>
              </a:rPr>
              <a:t>H307  (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3/5, 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1/2)</a:t>
            </a:r>
          </a:p>
          <a:p>
            <a:pPr algn="ctr" eaLnBrk="1" hangingPunct="1"/>
            <a:r>
              <a:rPr lang="zh-TW" altLang="en-US"/>
              <a:t>我今不望離開苦刺，</a:t>
            </a:r>
          </a:p>
          <a:p>
            <a:pPr algn="ctr" eaLnBrk="1" hangingPunct="1"/>
            <a:r>
              <a:rPr lang="en-US" altLang="zh-TW" sz="2800"/>
              <a:t>I no more would be delivered</a:t>
            </a:r>
            <a:endParaRPr lang="zh-TW" altLang="en-US" sz="2800"/>
          </a:p>
          <a:p>
            <a:pPr algn="ctr" eaLnBrk="1" hangingPunct="1"/>
            <a:r>
              <a:rPr lang="zh-TW" altLang="en-US"/>
              <a:t>接受輭弱仰望恩；</a:t>
            </a:r>
          </a:p>
          <a:p>
            <a:pPr algn="ctr" eaLnBrk="1" hangingPunct="1"/>
            <a:r>
              <a:rPr lang="en-US" altLang="zh-TW" sz="2800"/>
              <a:t>From my thorn,  but  look for grace,</a:t>
            </a:r>
            <a:endParaRPr lang="zh-TW" altLang="en-US" sz="2800"/>
          </a:p>
          <a:p>
            <a:pPr algn="ctr" eaLnBrk="1" hangingPunct="1"/>
            <a:r>
              <a:rPr lang="zh-TW" altLang="en-US"/>
              <a:t>座上榮耀、幔內啟示，</a:t>
            </a:r>
          </a:p>
          <a:p>
            <a:pPr algn="ctr" eaLnBrk="1" hangingPunct="1"/>
            <a:r>
              <a:rPr lang="en-US" altLang="zh-TW" sz="2800"/>
              <a:t>While within the veil His glory</a:t>
            </a:r>
            <a:endParaRPr lang="zh-TW" altLang="en-US" sz="2800"/>
          </a:p>
          <a:p>
            <a:pPr algn="ctr" eaLnBrk="1" hangingPunct="1"/>
            <a:r>
              <a:rPr lang="zh-TW" altLang="en-US"/>
              <a:t>依然照毫無眼人。</a:t>
            </a:r>
            <a:endParaRPr lang="en-US" altLang="zh-TW"/>
          </a:p>
          <a:p>
            <a:pPr algn="ctr" eaLnBrk="1" hangingPunct="1"/>
            <a:r>
              <a:rPr lang="en-US" altLang="zh-TW" sz="2800"/>
              <a:t>Shineth  brightly on my face.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39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>
                <a:latin typeface="Arial" pitchFamily="34" charset="0"/>
                <a:ea typeface="PMingLiU" pitchFamily="18" charset="-120"/>
              </a:rPr>
              <a:t>H307  (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3/5, 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2/2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副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)</a:t>
            </a:r>
          </a:p>
          <a:p>
            <a:pPr algn="ctr"/>
            <a:r>
              <a:rPr lang="zh-TW" altLang="en-US"/>
              <a:t>世上景色我已一閱，</a:t>
            </a:r>
          </a:p>
          <a:p>
            <a:pPr algn="ctr" eaLnBrk="1" hangingPunct="1"/>
            <a:r>
              <a:rPr lang="en-US" altLang="zh-TW" sz="2800"/>
              <a:t>Having seen the world’s fair beauty,</a:t>
            </a:r>
            <a:endParaRPr lang="zh-TW" altLang="en-US" sz="2800"/>
          </a:p>
          <a:p>
            <a:pPr algn="ctr" eaLnBrk="1" hangingPunct="1"/>
            <a:r>
              <a:rPr lang="zh-TW" altLang="en-US"/>
              <a:t>願祢使我目復盲；</a:t>
            </a:r>
          </a:p>
          <a:p>
            <a:pPr algn="ctr" eaLnBrk="1" hangingPunct="1"/>
            <a:r>
              <a:rPr lang="en-US" altLang="zh-TW" sz="2800"/>
              <a:t>Lord,  I would be blind once more,</a:t>
            </a:r>
          </a:p>
          <a:p>
            <a:pPr algn="ctr" eaLnBrk="1" hangingPunct="1"/>
            <a:r>
              <a:rPr lang="zh-TW" altLang="en-US"/>
              <a:t>不然，我怕祂的喜悅，</a:t>
            </a:r>
          </a:p>
          <a:p>
            <a:pPr algn="ctr" eaLnBrk="1" hangingPunct="1"/>
            <a:r>
              <a:rPr lang="en-US" altLang="zh-TW" sz="2800"/>
              <a:t>Lest I lose the loving Presence</a:t>
            </a:r>
            <a:r>
              <a:rPr lang="en-US" altLang="zh-TW"/>
              <a:t> </a:t>
            </a:r>
          </a:p>
          <a:p>
            <a:pPr algn="ctr" eaLnBrk="1" hangingPunct="1"/>
            <a:r>
              <a:rPr lang="zh-TW" altLang="en-US"/>
              <a:t>不如從前的顯彰。</a:t>
            </a:r>
            <a:endParaRPr lang="en-US" altLang="zh-TW"/>
          </a:p>
          <a:p>
            <a:pPr algn="ctr" eaLnBrk="1" hangingPunct="1"/>
            <a:r>
              <a:rPr lang="en-US" altLang="zh-TW" sz="2800"/>
              <a:t>And Delight I knew before.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6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>
                <a:latin typeface="Arial" pitchFamily="34" charset="0"/>
                <a:ea typeface="PMingLiU" pitchFamily="18" charset="-120"/>
              </a:rPr>
              <a:t>H307  (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4/5, 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1/2)</a:t>
            </a:r>
          </a:p>
          <a:p>
            <a:pPr algn="ctr" eaLnBrk="1" hangingPunct="1"/>
            <a:r>
              <a:rPr lang="zh-TW" altLang="en-US"/>
              <a:t>黑夜沉沉何等美麗，</a:t>
            </a:r>
          </a:p>
          <a:p>
            <a:pPr algn="ctr" eaLnBrk="1" hangingPunct="1"/>
            <a:r>
              <a:rPr lang="en-US" altLang="zh-TW" sz="2800"/>
              <a:t>In the deep dark night, His beauty,</a:t>
            </a:r>
            <a:endParaRPr lang="zh-TW" altLang="en-US" sz="2800"/>
          </a:p>
          <a:p>
            <a:pPr algn="ctr" eaLnBrk="1" hangingPunct="1"/>
            <a:r>
              <a:rPr lang="zh-TW" altLang="en-US"/>
              <a:t>摸索用信不用眼；</a:t>
            </a:r>
          </a:p>
          <a:p>
            <a:pPr algn="ctr" eaLnBrk="1" hangingPunct="1"/>
            <a:r>
              <a:rPr lang="en-US" altLang="zh-TW" sz="2800"/>
              <a:t>I by faith, not sight, may trace;</a:t>
            </a:r>
            <a:endParaRPr lang="zh-TW" altLang="en-US" sz="2800"/>
          </a:p>
          <a:p>
            <a:pPr algn="ctr" eaLnBrk="1" hangingPunct="1"/>
            <a:r>
              <a:rPr lang="zh-TW" altLang="en-US"/>
              <a:t>祂受人的譏諷厭棄，</a:t>
            </a:r>
          </a:p>
          <a:p>
            <a:pPr algn="ctr" eaLnBrk="1" hangingPunct="1"/>
            <a:r>
              <a:rPr lang="en-US" altLang="zh-TW" sz="2800"/>
              <a:t>He was ridiculed and hated, </a:t>
            </a:r>
            <a:endParaRPr lang="zh-TW" altLang="en-US" sz="2800"/>
          </a:p>
          <a:p>
            <a:pPr algn="ctr" eaLnBrk="1" hangingPunct="1"/>
            <a:r>
              <a:rPr lang="zh-TW" altLang="en-US"/>
              <a:t>我見祂的發光臉。</a:t>
            </a:r>
            <a:endParaRPr lang="en-US" altLang="zh-TW"/>
          </a:p>
          <a:p>
            <a:pPr algn="ctr" eaLnBrk="1" hangingPunct="1"/>
            <a:r>
              <a:rPr lang="en-US" altLang="zh-TW" sz="2800"/>
              <a:t>Yet I see His glorious face.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47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>
                <a:latin typeface="Arial" pitchFamily="34" charset="0"/>
                <a:ea typeface="PMingLiU" pitchFamily="18" charset="-120"/>
              </a:rPr>
              <a:t>H307  (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4/5, 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2/2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副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)</a:t>
            </a:r>
          </a:p>
          <a:p>
            <a:pPr algn="ctr"/>
            <a:r>
              <a:rPr lang="zh-TW" altLang="en-US"/>
              <a:t>世上景色我已一閱，</a:t>
            </a:r>
          </a:p>
          <a:p>
            <a:pPr algn="ctr" eaLnBrk="1" hangingPunct="1"/>
            <a:r>
              <a:rPr lang="en-US" altLang="zh-TW" sz="2800"/>
              <a:t>Having seen the world’s fair beauty,</a:t>
            </a:r>
            <a:endParaRPr lang="zh-TW" altLang="en-US" sz="2800"/>
          </a:p>
          <a:p>
            <a:pPr algn="ctr" eaLnBrk="1" hangingPunct="1"/>
            <a:r>
              <a:rPr lang="zh-TW" altLang="en-US"/>
              <a:t>願祢使我目復盲；</a:t>
            </a:r>
          </a:p>
          <a:p>
            <a:pPr algn="ctr" eaLnBrk="1" hangingPunct="1"/>
            <a:r>
              <a:rPr lang="en-US" altLang="zh-TW" sz="2800"/>
              <a:t>Lord,  I would be blind once more,</a:t>
            </a:r>
          </a:p>
          <a:p>
            <a:pPr algn="ctr" eaLnBrk="1" hangingPunct="1"/>
            <a:r>
              <a:rPr lang="zh-TW" altLang="en-US"/>
              <a:t>不然，我怕祂的喜悅，</a:t>
            </a:r>
          </a:p>
          <a:p>
            <a:pPr algn="ctr" eaLnBrk="1" hangingPunct="1"/>
            <a:r>
              <a:rPr lang="en-US" altLang="zh-TW" sz="2800"/>
              <a:t>Lest I lose the loving Presence</a:t>
            </a:r>
            <a:r>
              <a:rPr lang="en-US" altLang="zh-TW"/>
              <a:t> </a:t>
            </a:r>
          </a:p>
          <a:p>
            <a:pPr algn="ctr" eaLnBrk="1" hangingPunct="1"/>
            <a:r>
              <a:rPr lang="zh-TW" altLang="en-US"/>
              <a:t>不如從前的顯彰。</a:t>
            </a:r>
            <a:endParaRPr lang="en-US" altLang="zh-TW"/>
          </a:p>
          <a:p>
            <a:pPr algn="ctr" eaLnBrk="1" hangingPunct="1"/>
            <a:r>
              <a:rPr lang="en-US" altLang="zh-TW" sz="2800"/>
              <a:t>And Delight I knew before.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6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>
                <a:latin typeface="Arial" pitchFamily="34" charset="0"/>
                <a:ea typeface="PMingLiU" pitchFamily="18" charset="-120"/>
              </a:rPr>
              <a:t>H307  (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5/5, 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1/2)</a:t>
            </a:r>
          </a:p>
          <a:p>
            <a:pPr algn="ctr" eaLnBrk="1" hangingPunct="1"/>
            <a:r>
              <a:rPr lang="zh-TW" altLang="en-US"/>
              <a:t>超過月亮、超過日頭，</a:t>
            </a:r>
          </a:p>
          <a:p>
            <a:pPr algn="ctr" eaLnBrk="1" hangingPunct="1"/>
            <a:r>
              <a:rPr lang="en-US" altLang="zh-TW" sz="2800"/>
              <a:t>Sun and moonlight far surpassing</a:t>
            </a:r>
            <a:endParaRPr lang="zh-TW" altLang="en-US" sz="2800"/>
          </a:p>
          <a:p>
            <a:pPr algn="ctr" eaLnBrk="1" hangingPunct="1"/>
            <a:r>
              <a:rPr lang="zh-TW" altLang="en-US"/>
              <a:t>超過星河並雲霄，</a:t>
            </a:r>
          </a:p>
          <a:p>
            <a:pPr algn="ctr" eaLnBrk="1" hangingPunct="1"/>
            <a:r>
              <a:rPr lang="en-US" altLang="zh-TW" sz="2800"/>
              <a:t>Clouds and Milky Way overspread,</a:t>
            </a:r>
            <a:endParaRPr lang="zh-TW" altLang="en-US" sz="2800"/>
          </a:p>
          <a:p>
            <a:pPr algn="ctr" eaLnBrk="1" hangingPunct="1"/>
            <a:r>
              <a:rPr lang="zh-TW" altLang="en-US"/>
              <a:t>乃是那戴荊冕聖首，</a:t>
            </a:r>
          </a:p>
          <a:p>
            <a:pPr algn="ctr" eaLnBrk="1" hangingPunct="1"/>
            <a:r>
              <a:rPr lang="en-US" altLang="zh-TW" sz="2800"/>
              <a:t>Is the glory all transcending </a:t>
            </a:r>
            <a:endParaRPr lang="zh-TW" altLang="en-US" sz="2800"/>
          </a:p>
          <a:p>
            <a:pPr algn="ctr" eaLnBrk="1" hangingPunct="1"/>
            <a:r>
              <a:rPr lang="zh-TW" altLang="en-US"/>
              <a:t>所顯無比的榮耀。</a:t>
            </a:r>
            <a:endParaRPr lang="en-US" altLang="zh-TW"/>
          </a:p>
          <a:p>
            <a:pPr algn="ctr" eaLnBrk="1" hangingPunct="1"/>
            <a:r>
              <a:rPr lang="en-US" altLang="zh-TW" sz="2800"/>
              <a:t>Shining from His thorn-crowned head.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2769</TotalTime>
  <Words>650</Words>
  <Application>Microsoft Office PowerPoint</Application>
  <PresentationFormat>Custom</PresentationFormat>
  <Paragraphs>100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宋体</vt:lpstr>
      <vt:lpstr>Microsoft JhengHei</vt:lpstr>
      <vt:lpstr>PMingLiU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H307  世上景色我已一閱  HAVING SEEN THE WORLD’S FAIR BEAUTY (1/5 , 頁1/2)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164</cp:revision>
  <dcterms:created xsi:type="dcterms:W3CDTF">2001-04-19T19:07:54Z</dcterms:created>
  <dcterms:modified xsi:type="dcterms:W3CDTF">2017-08-05T15:26:25Z</dcterms:modified>
</cp:coreProperties>
</file>